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8" r:id="rId5"/>
    <p:sldId id="287" r:id="rId6"/>
    <p:sldId id="281" r:id="rId7"/>
    <p:sldId id="283" r:id="rId8"/>
    <p:sldId id="284" r:id="rId9"/>
    <p:sldId id="289" r:id="rId10"/>
    <p:sldId id="276" r:id="rId11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231" autoAdjust="0"/>
    <p:restoredTop sz="94694" autoAdjust="0"/>
  </p:normalViewPr>
  <p:slideViewPr>
    <p:cSldViewPr snapToGrid="0">
      <p:cViewPr varScale="1">
        <p:scale>
          <a:sx n="59" d="100"/>
          <a:sy n="59" d="100"/>
        </p:scale>
        <p:origin x="84" y="72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92" d="100"/>
          <a:sy n="92" d="100"/>
        </p:scale>
        <p:origin x="3732" y="3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CE7C3759-1457-46FB-8F72-9FC969C2E29E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EF757874-EF65-4B61-B062-40C932C8129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s-ES" sz="1200"/>
            </a:lvl1pPr>
          </a:lstStyle>
          <a:p>
            <a:pPr rtl="0"/>
            <a:fld id="{7D9B200B-A8D1-468B-9DFE-62D3FE64DF4B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s-ES"/>
            </a:def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s-ES"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s-ES" sz="1200"/>
            </a:lvl1pPr>
          </a:lstStyle>
          <a:p>
            <a:pPr rtl="0"/>
            <a:fld id="{6937E2AA-278D-0B48-A5DE-00B1FC5BDAF9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8186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3407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9163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6932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8758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5A846-811E-D88F-42CD-51E78D9B5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2C71782-722D-3498-B739-17CCC357CF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A4D76FD-AE7F-F53E-EFE6-3AA8FDB6B4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A871B0-CF38-1DE4-0637-81390E8A7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26409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937E2AA-278D-0B48-A5DE-00B1FC5BDAF9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2864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cador de posición de imagen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es-ES" sz="44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ción de imagen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es-ES" sz="36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5pPr>
          </a:lstStyle>
          <a:p>
            <a:pPr lvl="0" rtl="0"/>
            <a:r>
              <a:rPr lang="es-ES" noProof="0"/>
              <a:t>Haga clic para agregar contenido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noProof="0"/>
              <a:t>Haga clic en el icono para agregar una tabla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8E44B7D3-4E5F-4D2D-95A7-00CB23AE3693}" type="datetime1">
              <a:rPr lang="es-ES" noProof="0" smtClean="0"/>
              <a:t>03/12/2024</a:t>
            </a:fld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es-ES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es-ES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es-ES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es-ES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D74304D8-B3C1-44E8-83A0-18D09C3315E3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arcador de posición de imagen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8" name="Marcador de posición de tab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es-ES"/>
            </a:lvl1pPr>
          </a:lstStyle>
          <a:p>
            <a:pPr rtl="0"/>
            <a:r>
              <a:rPr lang="es-ES"/>
              <a:t>Haga clic en el icono para agregar una tabla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38B877DD-8742-486F-9DF2-6E05DD1B1915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es-ES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1800"/>
            </a:lvl1pPr>
            <a:lvl2pPr marL="457200" indent="0" algn="ctr">
              <a:buNone/>
              <a:defRPr lang="es-ES"/>
            </a:lvl2pPr>
            <a:lvl3pPr marL="914400" indent="0" algn="ctr">
              <a:buNone/>
              <a:defRPr lang="es-ES"/>
            </a:lvl3pPr>
            <a:lvl4pPr marL="1371600" indent="0" algn="ctr">
              <a:buNone/>
              <a:defRPr lang="es-ES"/>
            </a:lvl4pPr>
            <a:lvl5pPr marL="1828800" indent="0" algn="ctr">
              <a:buNone/>
              <a:defRPr lang="es-ES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i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es-ES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es-ES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es-ES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es-ES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es-ES" sz="1600"/>
            </a:lvl5pPr>
          </a:lstStyle>
          <a:p>
            <a:pPr lvl="0" rtl="0"/>
            <a:r>
              <a:rPr lang="es-ES" noProof="0" dirty="0"/>
              <a:t>Haga clic para agregar contenido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DE524E6-256B-444F-889B-C4E16C230803}" type="datetime1">
              <a:rPr lang="es-ES" noProof="0" smtClean="0"/>
              <a:t>03/12/2024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es-ES" sz="4400"/>
            </a:lvl1pPr>
          </a:lstStyle>
          <a:p>
            <a:pPr rtl="0"/>
            <a:r>
              <a:rPr lang="es-ES" noProof="0"/>
              <a:t>Haga clic para agregar un título</a:t>
            </a:r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es-ES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es-ES"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AC945262-380D-499B-9A2C-B768E51E74AC}" type="datetime1">
              <a:rPr lang="es-ES" noProof="0" smtClean="0"/>
              <a:t>03/12/2024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 +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es-ES" sz="2800"/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lvl="0" rtl="0"/>
            <a:r>
              <a:rPr lang="es-ES"/>
              <a:t>Haga clic para agregar texto</a:t>
            </a:r>
          </a:p>
        </p:txBody>
      </p:sp>
      <p:sp>
        <p:nvSpPr>
          <p:cNvPr id="7" name="Marcador de posición de imagen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9E7B6F4F-BD40-49AE-8CDB-F85286DCBC25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9" name="Marcador de contenido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es-ES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es-ES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es-ES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es-ES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58012F2-2208-4E0F-BD21-37216A73E577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+ image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ción de imagen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ítulo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s-E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es-ES"/>
            </a:lvl1pPr>
            <a:lvl2pPr marL="457200" indent="0">
              <a:buNone/>
              <a:defRPr lang="es-ES"/>
            </a:lvl2pPr>
            <a:lvl3pPr marL="914400" indent="0">
              <a:buNone/>
              <a:defRPr lang="es-ES"/>
            </a:lvl3pPr>
            <a:lvl4pPr marL="1371600" indent="0">
              <a:buNone/>
              <a:defRPr lang="es-ES"/>
            </a:lvl4pPr>
            <a:lvl5pPr marL="1828800" indent="0">
              <a:buNone/>
              <a:defRPr lang="es-ES"/>
            </a:lvl5pPr>
          </a:lstStyle>
          <a:p>
            <a:pPr lvl="0" rtl="0"/>
            <a:r>
              <a:rPr lang="es-ES"/>
              <a:t>Haga clic para agregar texto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45D619BB-44C9-414B-8224-FAB07D5430B6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B0A4004B-EE33-447C-A7D1-B506C4EC528D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es-ES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es-ES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es-ES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es-ES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2" name="Marcador de contenido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es-ES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es-ES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es-ES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es-ES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conteni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5ECCB5A-02F8-4443-8D49-35774A182830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es-ES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es-ES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es-ES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es-ES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es-ES" sz="1800"/>
            </a:lvl5pPr>
          </a:lstStyle>
          <a:p>
            <a:pPr lvl="0" rtl="0"/>
            <a:r>
              <a:rPr lang="es-ES"/>
              <a:t>Haga clic para agregar contenido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s-ES"/>
            </a:defPPr>
          </a:lstStyle>
          <a:p>
            <a:pPr algn="ctr" rtl="0"/>
            <a:endParaRPr lang="es-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es-ES" sz="3600"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es-ES" sz="1800"/>
            </a:lvl1pPr>
            <a:lvl2pPr marL="457200" indent="0" algn="ctr">
              <a:buNone/>
              <a:defRPr lang="es-ES" sz="2000"/>
            </a:lvl2pPr>
            <a:lvl3pPr marL="914400" indent="0" algn="ctr">
              <a:buNone/>
              <a:defRPr lang="es-ES" sz="1800"/>
            </a:lvl3pPr>
            <a:lvl4pPr marL="1371600" indent="0" algn="ctr">
              <a:buNone/>
              <a:defRPr lang="es-ES" sz="1600"/>
            </a:lvl4pPr>
            <a:lvl5pPr marL="1828800" indent="0" algn="ctr">
              <a:buNone/>
              <a:defRPr lang="es-ES" sz="1600"/>
            </a:lvl5pPr>
            <a:lvl6pPr marL="2286000" indent="0" algn="ctr">
              <a:buNone/>
              <a:defRPr lang="es-ES" sz="1600"/>
            </a:lvl6pPr>
            <a:lvl7pPr marL="2743200" indent="0" algn="ctr">
              <a:buNone/>
              <a:defRPr lang="es-ES" sz="1600"/>
            </a:lvl7pPr>
            <a:lvl8pPr marL="3200400" indent="0" algn="ctr">
              <a:buNone/>
              <a:defRPr lang="es-ES" sz="1600"/>
            </a:lvl8pPr>
            <a:lvl9pPr marL="3657600" indent="0" algn="ctr">
              <a:buNone/>
              <a:defRPr lang="es-ES" sz="1600"/>
            </a:lvl9pPr>
          </a:lstStyle>
          <a:p>
            <a:pPr lvl="0" rtl="0"/>
            <a:r>
              <a:rPr lang="es-ES"/>
              <a:t>Haga clic para agregar texto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es-ES" sz="2000"/>
            </a:lvl1pPr>
          </a:lstStyle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6B0A5D68-46DB-4085-AAF2-A56B60A4CCDB}" type="datetime1">
              <a:rPr lang="es-ES" smtClean="0"/>
              <a:t>03/12/2024</a:t>
            </a:fld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s-ES"/>
            </a:defPPr>
          </a:lstStyle>
          <a:p>
            <a:pPr rtl="0"/>
            <a:fld id="{CBD12358-51D2-46B3-9BDE-DF29528B9454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s-ES"/>
            </a:def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s-ES"/>
            </a:def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029776CB-D9FC-4A62-98FF-11EE2BA9AC6D}" type="datetime1">
              <a:rPr lang="es-ES" noProof="0" smtClean="0"/>
              <a:t>03/12/2024</a:t>
            </a:fld>
            <a:endParaRPr lang="es-ES" noProof="0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s-ES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s-ES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 rtlCol="0">
            <a:noAutofit/>
          </a:bodyPr>
          <a:lstStyle>
            <a:defPPr>
              <a:defRPr lang="es-ES"/>
            </a:defPPr>
          </a:lstStyle>
          <a:p>
            <a:pPr rtl="0"/>
            <a:r>
              <a:rPr lang="es-ES" dirty="0"/>
              <a:t>TEAM GADGET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4018" y="856034"/>
            <a:ext cx="5377406" cy="2840477"/>
          </a:xfrm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sz="5000" dirty="0"/>
              <a:t>MODELO BD</a:t>
            </a:r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 rtlCol="0"/>
          <a:lstStyle>
            <a:defPPr>
              <a:defRPr lang="es-ES"/>
            </a:defPPr>
          </a:lstStyle>
          <a:p>
            <a:pPr rtl="0"/>
            <a:r>
              <a:rPr lang="es-ES" dirty="0"/>
              <a:t>FLUJO DE JUEGO</a:t>
            </a:r>
          </a:p>
        </p:txBody>
      </p:sp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5AAA2CB3-FE1F-8C5A-725D-C70934D33F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698" y="891251"/>
            <a:ext cx="7574604" cy="4472653"/>
          </a:xfrm>
          <a:prstGeom prst="rect">
            <a:avLst/>
          </a:prstGeom>
        </p:spPr>
      </p:pic>
      <p:pic>
        <p:nvPicPr>
          <p:cNvPr id="11" name="Imagen 10" descr="Diagrama&#10;&#10;Descripción generada automáticamente">
            <a:extLst>
              <a:ext uri="{FF2B5EF4-FFF2-40B4-BE49-F238E27FC236}">
                <a16:creationId xmlns:a16="http://schemas.microsoft.com/office/drawing/2014/main" id="{0EC0D7F7-6D74-70D9-A673-BF0A67054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698" y="1014236"/>
            <a:ext cx="7574604" cy="447265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D04AAD3C-166F-042B-18A3-F818498F9520}"/>
              </a:ext>
            </a:extLst>
          </p:cNvPr>
          <p:cNvSpPr txBox="1"/>
          <p:nvPr/>
        </p:nvSpPr>
        <p:spPr>
          <a:xfrm>
            <a:off x="1269357" y="891251"/>
            <a:ext cx="272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Visión general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Diagrama&#10;&#10;Descripción generada automáticamente">
            <a:extLst>
              <a:ext uri="{FF2B5EF4-FFF2-40B4-BE49-F238E27FC236}">
                <a16:creationId xmlns:a16="http://schemas.microsoft.com/office/drawing/2014/main" id="{8FB43EE4-A337-D430-0698-2F9B1B10A6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23" b="53481"/>
          <a:stretch/>
        </p:blipFill>
        <p:spPr>
          <a:xfrm>
            <a:off x="1848256" y="1142406"/>
            <a:ext cx="4962303" cy="2539514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0BEDC5EB-59DC-E99F-571A-D45EF270B2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912197"/>
              </p:ext>
            </p:extLst>
          </p:nvPr>
        </p:nvGraphicFramePr>
        <p:xfrm>
          <a:off x="7139441" y="1333500"/>
          <a:ext cx="3632201" cy="2095500"/>
        </p:xfrm>
        <a:graphic>
          <a:graphicData uri="http://schemas.openxmlformats.org/drawingml/2006/table">
            <a:tbl>
              <a:tblPr/>
              <a:tblGrid>
                <a:gridCol w="875535">
                  <a:extLst>
                    <a:ext uri="{9D8B030D-6E8A-4147-A177-3AD203B41FA5}">
                      <a16:colId xmlns:a16="http://schemas.microsoft.com/office/drawing/2014/main" val="1590012012"/>
                    </a:ext>
                  </a:extLst>
                </a:gridCol>
                <a:gridCol w="558312">
                  <a:extLst>
                    <a:ext uri="{9D8B030D-6E8A-4147-A177-3AD203B41FA5}">
                      <a16:colId xmlns:a16="http://schemas.microsoft.com/office/drawing/2014/main" val="1496012327"/>
                    </a:ext>
                  </a:extLst>
                </a:gridCol>
                <a:gridCol w="748646">
                  <a:extLst>
                    <a:ext uri="{9D8B030D-6E8A-4147-A177-3AD203B41FA5}">
                      <a16:colId xmlns:a16="http://schemas.microsoft.com/office/drawing/2014/main" val="1484397370"/>
                    </a:ext>
                  </a:extLst>
                </a:gridCol>
                <a:gridCol w="697890">
                  <a:extLst>
                    <a:ext uri="{9D8B030D-6E8A-4147-A177-3AD203B41FA5}">
                      <a16:colId xmlns:a16="http://schemas.microsoft.com/office/drawing/2014/main" val="1970340966"/>
                    </a:ext>
                  </a:extLst>
                </a:gridCol>
                <a:gridCol w="751818">
                  <a:extLst>
                    <a:ext uri="{9D8B030D-6E8A-4147-A177-3AD203B41FA5}">
                      <a16:colId xmlns:a16="http://schemas.microsoft.com/office/drawing/2014/main" val="46090179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ID_Proveedor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Nombre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Direccion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Ciudad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Provincia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684040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Patricia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Calle Alcalá 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Madrid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Madrid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966735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Alberto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Calle de Principe 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Vigo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Pontevedra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91581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Quique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 Vía 57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Madrid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Madrid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176625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Carolina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Avenida de Las Canteras 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 Palmas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 Palmas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018936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Antonio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 Rambla 157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Barcelona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Barcelona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93791894"/>
                  </a:ext>
                </a:extLst>
              </a:tr>
            </a:tbl>
          </a:graphicData>
        </a:graphic>
      </p:graphicFrame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EC28BBB0-7064-FA2F-4329-C46DC71D87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55903"/>
              </p:ext>
            </p:extLst>
          </p:nvPr>
        </p:nvGraphicFramePr>
        <p:xfrm>
          <a:off x="7139441" y="3681920"/>
          <a:ext cx="3632201" cy="1333500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:a16="http://schemas.microsoft.com/office/drawing/2014/main" val="3637973335"/>
                    </a:ext>
                  </a:extLst>
                </a:gridCol>
                <a:gridCol w="907400">
                  <a:extLst>
                    <a:ext uri="{9D8B030D-6E8A-4147-A177-3AD203B41FA5}">
                      <a16:colId xmlns:a16="http://schemas.microsoft.com/office/drawing/2014/main" val="1014112638"/>
                    </a:ext>
                  </a:extLst>
                </a:gridCol>
                <a:gridCol w="952737">
                  <a:extLst>
                    <a:ext uri="{9D8B030D-6E8A-4147-A177-3AD203B41FA5}">
                      <a16:colId xmlns:a16="http://schemas.microsoft.com/office/drawing/2014/main" val="991974133"/>
                    </a:ext>
                  </a:extLst>
                </a:gridCol>
                <a:gridCol w="933864">
                  <a:extLst>
                    <a:ext uri="{9D8B030D-6E8A-4147-A177-3AD203B41FA5}">
                      <a16:colId xmlns:a16="http://schemas.microsoft.com/office/drawing/2014/main" val="3683214025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ID_Proveedor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ID_Pieza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Cantidad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Fecha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23964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5738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15/02/2024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07402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01/03/2024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63279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05/04/2024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551707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12/05/2024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9434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Diagrama&#10;&#10;Descripción generada automáticamente">
            <a:extLst>
              <a:ext uri="{FF2B5EF4-FFF2-40B4-BE49-F238E27FC236}">
                <a16:creationId xmlns:a16="http://schemas.microsoft.com/office/drawing/2014/main" id="{D45C60AD-A836-66B1-C6B3-487F2F1006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2"/>
          <a:stretch/>
        </p:blipFill>
        <p:spPr>
          <a:xfrm>
            <a:off x="1326807" y="1230330"/>
            <a:ext cx="4180334" cy="4397340"/>
          </a:xfrm>
          <a:prstGeom prst="rect">
            <a:avLst/>
          </a:prstGeom>
        </p:spPr>
      </p:pic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577E85ED-3D9A-5B40-F756-2F9E62E947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8823"/>
              </p:ext>
            </p:extLst>
          </p:nvPr>
        </p:nvGraphicFramePr>
        <p:xfrm>
          <a:off x="6096000" y="2191875"/>
          <a:ext cx="4578350" cy="2238608"/>
        </p:xfrm>
        <a:graphic>
          <a:graphicData uri="http://schemas.openxmlformats.org/drawingml/2006/table">
            <a:tbl>
              <a:tblPr/>
              <a:tblGrid>
                <a:gridCol w="876300">
                  <a:extLst>
                    <a:ext uri="{9D8B030D-6E8A-4147-A177-3AD203B41FA5}">
                      <a16:colId xmlns:a16="http://schemas.microsoft.com/office/drawing/2014/main" val="2249940555"/>
                    </a:ext>
                  </a:extLst>
                </a:gridCol>
                <a:gridCol w="1238250">
                  <a:extLst>
                    <a:ext uri="{9D8B030D-6E8A-4147-A177-3AD203B41FA5}">
                      <a16:colId xmlns:a16="http://schemas.microsoft.com/office/drawing/2014/main" val="1126144695"/>
                    </a:ext>
                  </a:extLst>
                </a:gridCol>
                <a:gridCol w="531238">
                  <a:extLst>
                    <a:ext uri="{9D8B030D-6E8A-4147-A177-3AD203B41FA5}">
                      <a16:colId xmlns:a16="http://schemas.microsoft.com/office/drawing/2014/main" val="253216306"/>
                    </a:ext>
                  </a:extLst>
                </a:gridCol>
                <a:gridCol w="916562">
                  <a:extLst>
                    <a:ext uri="{9D8B030D-6E8A-4147-A177-3AD203B41FA5}">
                      <a16:colId xmlns:a16="http://schemas.microsoft.com/office/drawing/2014/main" val="395235884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813765887"/>
                    </a:ext>
                  </a:extLst>
                </a:gridCol>
              </a:tblGrid>
              <a:tr h="639603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ID_Pieza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Nombre_pieza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ID_Categoria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090608"/>
                  </a:ext>
                </a:extLst>
              </a:tr>
              <a:tr h="31980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Correa de alternador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Negro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750.10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7381408"/>
                  </a:ext>
                </a:extLst>
              </a:tr>
              <a:tr h="31980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Pastillas de freno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Negro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150.05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0360088"/>
                  </a:ext>
                </a:extLst>
              </a:tr>
              <a:tr h="31980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Tapa de motor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Blanco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981.50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1836045"/>
                  </a:ext>
                </a:extLst>
              </a:tr>
              <a:tr h="31980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Caja de muelles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Rojo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80.50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7882070"/>
                  </a:ext>
                </a:extLst>
              </a:tr>
              <a:tr h="319801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Elevalunas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Gris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622.75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98430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B8B3E-CEA6-43FB-11FE-E1B073F76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&#10;&#10;Descripción generada automáticamente">
            <a:extLst>
              <a:ext uri="{FF2B5EF4-FFF2-40B4-BE49-F238E27FC236}">
                <a16:creationId xmlns:a16="http://schemas.microsoft.com/office/drawing/2014/main" id="{7740AD51-84CB-F789-7E69-8D699A718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47" t="56290" r="419"/>
          <a:stretch/>
        </p:blipFill>
        <p:spPr>
          <a:xfrm>
            <a:off x="1224678" y="1605517"/>
            <a:ext cx="6496812" cy="3152580"/>
          </a:xfrm>
          <a:prstGeom prst="rect">
            <a:avLst/>
          </a:prstGeom>
        </p:spPr>
      </p:pic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C8D7CBB0-7FDC-E40A-D9B3-0F952AAB3D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708082"/>
              </p:ext>
            </p:extLst>
          </p:nvPr>
        </p:nvGraphicFramePr>
        <p:xfrm>
          <a:off x="8120743" y="2329125"/>
          <a:ext cx="2574471" cy="1705364"/>
        </p:xfrm>
        <a:graphic>
          <a:graphicData uri="http://schemas.openxmlformats.org/drawingml/2006/table">
            <a:tbl>
              <a:tblPr/>
              <a:tblGrid>
                <a:gridCol w="1261730">
                  <a:extLst>
                    <a:ext uri="{9D8B030D-6E8A-4147-A177-3AD203B41FA5}">
                      <a16:colId xmlns:a16="http://schemas.microsoft.com/office/drawing/2014/main" val="2296813047"/>
                    </a:ext>
                  </a:extLst>
                </a:gridCol>
                <a:gridCol w="1312741">
                  <a:extLst>
                    <a:ext uri="{9D8B030D-6E8A-4147-A177-3AD203B41FA5}">
                      <a16:colId xmlns:a16="http://schemas.microsoft.com/office/drawing/2014/main" val="1739613305"/>
                    </a:ext>
                  </a:extLst>
                </a:gridCol>
              </a:tblGrid>
              <a:tr h="43853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ID_Categoria</a:t>
                      </a:r>
                      <a:endParaRPr lang="es-E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Nombre_pieza</a:t>
                      </a:r>
                      <a:endParaRPr lang="es-E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5924933"/>
                  </a:ext>
                </a:extLst>
              </a:tr>
              <a:tr h="21927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706441"/>
                  </a:ext>
                </a:extLst>
              </a:tr>
              <a:tr h="21927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6730039"/>
                  </a:ext>
                </a:extLst>
              </a:tr>
              <a:tr h="21927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Carrocería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8022652"/>
                  </a:ext>
                </a:extLst>
              </a:tr>
              <a:tr h="21927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Suspensión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01284"/>
                  </a:ext>
                </a:extLst>
              </a:tr>
              <a:tr h="219270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Eléctrico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5104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604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ADDEA04E-74F3-C35F-5F7A-D4D04E2BF034}"/>
              </a:ext>
            </a:extLst>
          </p:cNvPr>
          <p:cNvSpPr txBox="1"/>
          <p:nvPr/>
        </p:nvSpPr>
        <p:spPr>
          <a:xfrm>
            <a:off x="1269357" y="891251"/>
            <a:ext cx="27258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Historial de Suministros</a:t>
            </a: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120E2C3D-A4BF-ED49-ABE6-95915295CE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522016"/>
              </p:ext>
            </p:extLst>
          </p:nvPr>
        </p:nvGraphicFramePr>
        <p:xfrm>
          <a:off x="3390761" y="1669774"/>
          <a:ext cx="6031534" cy="3657599"/>
        </p:xfrm>
        <a:graphic>
          <a:graphicData uri="http://schemas.openxmlformats.org/drawingml/2006/table">
            <a:tbl>
              <a:tblPr/>
              <a:tblGrid>
                <a:gridCol w="1183298">
                  <a:extLst>
                    <a:ext uri="{9D8B030D-6E8A-4147-A177-3AD203B41FA5}">
                      <a16:colId xmlns:a16="http://schemas.microsoft.com/office/drawing/2014/main" val="2385719798"/>
                    </a:ext>
                  </a:extLst>
                </a:gridCol>
                <a:gridCol w="2585726">
                  <a:extLst>
                    <a:ext uri="{9D8B030D-6E8A-4147-A177-3AD203B41FA5}">
                      <a16:colId xmlns:a16="http://schemas.microsoft.com/office/drawing/2014/main" val="807330092"/>
                    </a:ext>
                  </a:extLst>
                </a:gridCol>
                <a:gridCol w="1029908">
                  <a:extLst>
                    <a:ext uri="{9D8B030D-6E8A-4147-A177-3AD203B41FA5}">
                      <a16:colId xmlns:a16="http://schemas.microsoft.com/office/drawing/2014/main" val="1454311419"/>
                    </a:ext>
                  </a:extLst>
                </a:gridCol>
                <a:gridCol w="1232602">
                  <a:extLst>
                    <a:ext uri="{9D8B030D-6E8A-4147-A177-3AD203B41FA5}">
                      <a16:colId xmlns:a16="http://schemas.microsoft.com/office/drawing/2014/main" val="1117173551"/>
                    </a:ext>
                  </a:extLst>
                </a:gridCol>
              </a:tblGrid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Proveedor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Pieza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Cantidad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Fecha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7795291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Patricia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Correa de alternador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10/01/2024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578744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Alberto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Pastillas de freno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15/02/2024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540137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Quique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Tapa de motor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01/03/2024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370439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Carolina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Caja de muelles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05/04/2024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315380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Alberto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Correa de alternador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10/05/2024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193615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Antonio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Pastillas de freno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15/05/2024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986825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Antonio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Tapa de motor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01/06/2024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4347307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Quique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Elevalunas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05/08/2024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0133050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Carolina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Pastillas de freno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10/10/2024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5167222"/>
                  </a:ext>
                </a:extLst>
              </a:tr>
              <a:tr h="332509"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Patricia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Elevalunas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15/10/2024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9972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2342554_TF10081922_Win32" id="{844886B3-BF47-497B-B4FE-2EF751E8CA35}" vid="{A6C54B32-D796-482B-83D4-8010EA1494B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{C9FCBDC8-E768-41BA-AAD2-B0E8598498DE}tf10081922_win32</Template>
  <TotalTime>38</TotalTime>
  <Words>214</Words>
  <Application>Microsoft Office PowerPoint</Application>
  <PresentationFormat>Panorámica</PresentationFormat>
  <Paragraphs>152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Aptos</vt:lpstr>
      <vt:lpstr>Arial</vt:lpstr>
      <vt:lpstr>Calibri</vt:lpstr>
      <vt:lpstr>Quire Sans Pro Light</vt:lpstr>
      <vt:lpstr>Tisa Offc Serif Pro</vt:lpstr>
      <vt:lpstr>Personalizar</vt:lpstr>
      <vt:lpstr>TEAM GADGET</vt:lpstr>
      <vt:lpstr>MODELO BD</vt:lpstr>
      <vt:lpstr>FLUJO DE JUEGO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Alberto Torres Cacheda</dc:creator>
  <cp:lastModifiedBy>Carol Monzón</cp:lastModifiedBy>
  <cp:revision>6</cp:revision>
  <dcterms:created xsi:type="dcterms:W3CDTF">2024-12-03T08:22:20Z</dcterms:created>
  <dcterms:modified xsi:type="dcterms:W3CDTF">2024-12-03T09:20:03Z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